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Introduce yourself and the project purpose. Briefly mention that it's the final capstone project, combining real-time data, analytics, and machine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correlation &amp; trend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Explain cross-city comparisons.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Display health-related weather info.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Point out smart suggestions feature.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Mention creative engagement via poetry.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historical weather logging.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Demonstrate customization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 additional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Explain how thorough testing ensures stability.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Conclude with forward-looking improvements.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 evolution from simple tool to full meteorological platform. Mention project status as completed with full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Briefly explain each feature category, focusing on benefits to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Describe how the architecture supports maintainability and scalability.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Emphasize how the UI design enhances usability and engagement.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how Quick Actions centralizes major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 detailed metrics &amp; real-time updates.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Discuss how forecast aids planning.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Demonstrate radar &amp; live animations.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The MeteoMetrics Weather Station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professional-grade weather dashboard by Tobi Odika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analy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Analytics &amp; Trends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cit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City Comparison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health_well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Health &amp; Wellness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activity_sugges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Activity Suggestions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poetry_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Weather Poetry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weather_his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Weather History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_sett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Settings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_extra_fea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Extra Feature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Testing &amp; Quality Assurance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All UI components tested</a:t>
            </a:r>
          </a:p>
          <a:p>
            <a:r>
              <a:t>• Chart generation validated</a:t>
            </a:r>
          </a:p>
          <a:p>
            <a:r>
              <a:t>• API integration stable</a:t>
            </a:r>
          </a:p>
          <a:p>
            <a:r>
              <a:t>• No critical bugs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Mobile responsive design</a:t>
            </a:r>
          </a:p>
          <a:p>
            <a:r>
              <a:t>• SQL database integration</a:t>
            </a:r>
          </a:p>
          <a:p>
            <a:r>
              <a:t>• Enhanced ML models</a:t>
            </a:r>
          </a:p>
          <a:p>
            <a:r>
              <a:t>• IoT weather station integration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15+ functional tabs with advanced weather tools</a:t>
            </a:r>
          </a:p>
          <a:p>
            <a:r>
              <a:t>• Real-time data, analytics, and machine learning</a:t>
            </a:r>
          </a:p>
          <a:p>
            <a:r>
              <a:t>• 6+ chart types, modern UI, and zero critical bugs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Real-time weather &amp; multi-city comparison</a:t>
            </a:r>
          </a:p>
          <a:p>
            <a:r>
              <a:t>• 5-day forecasting &amp; historical trends</a:t>
            </a:r>
          </a:p>
          <a:p>
            <a:r>
              <a:t>• Live radar animations &amp; severe alerts</a:t>
            </a:r>
          </a:p>
          <a:p>
            <a:r>
              <a:t>• Health &amp; wellness monitoring</a:t>
            </a:r>
          </a:p>
          <a:p>
            <a:r>
              <a:t>• AI-based activity &amp; travel suggestions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MVC pattern with modular components</a:t>
            </a:r>
          </a:p>
          <a:p>
            <a:r>
              <a:t>• Tkinter frontend, matplotlib charts</a:t>
            </a:r>
          </a:p>
          <a:p>
            <a:r>
              <a:t>• OpenWeatherMap API integration</a:t>
            </a:r>
          </a:p>
          <a:p>
            <a:r>
              <a:t>• Machine learning for predictions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Interface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Modern split-panel layout</a:t>
            </a:r>
          </a:p>
          <a:p>
            <a:r>
              <a:t>• Professional styling &amp; color schemes</a:t>
            </a:r>
          </a:p>
          <a:p>
            <a:r>
              <a:t>• Interactive charts with multiple types</a:t>
            </a:r>
          </a:p>
          <a:p>
            <a:r>
              <a:t>• Quick Actions dashboard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quick_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Quick Actions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current_wea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Current Weather 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Forecast Tab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live_weath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79959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77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Live Weather Radar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